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7" r:id="rId5"/>
    <p:sldId id="259" r:id="rId6"/>
    <p:sldId id="260" r:id="rId7"/>
    <p:sldId id="261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04807-AA46-4EFB-8100-FB2636ADD5AC}" v="3" dt="2022-07-16T02:35:06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E83E6-41C4-4764-80CE-C00449DF3FC9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BE700DD-0538-46DB-ABBE-C9BB70ACC80D}" type="pres">
      <dgm:prSet presAssocID="{6B8E83E6-41C4-4764-80CE-C00449DF3FC9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2722B4B8-A835-47C4-ACE5-850B373434EA}" type="presOf" srcId="{6B8E83E6-41C4-4764-80CE-C00449DF3FC9}" destId="{DBE700DD-0538-46DB-ABBE-C9BB70ACC80D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67636-0F06-4653-B72E-C870C14E67B9}" type="datetimeFigureOut">
              <a:rPr lang="en-US" smtClean="0"/>
              <a:t>16-Jul-22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872A-B411-4161-B2A5-63F153FA0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3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E6BAE-E7C9-4B7F-AC3A-C96441E519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59520"/>
            <a:ext cx="6122196" cy="419848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4294" y="1"/>
            <a:ext cx="4707707" cy="44547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16-Jul-22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16-Jul-22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25565" y="2002664"/>
            <a:ext cx="8540869" cy="2384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16-Jul-22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16-Jul-22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14326" y="841854"/>
            <a:ext cx="2163347" cy="7044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16-Jul-22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1" r:id="rId3"/>
    <p:sldLayoutId id="2147483662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5.png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9299" y="-12700"/>
            <a:ext cx="5332701" cy="5894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89120"/>
            <a:ext cx="5874381" cy="6163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92283" y="2274764"/>
            <a:ext cx="5964196" cy="212207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US" sz="6867" dirty="0">
                <a:solidFill>
                  <a:schemeClr val="bg1">
                    <a:lumMod val="9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Plagiarism report analysis</a:t>
            </a:r>
            <a:endParaRPr sz="6867" dirty="0">
              <a:solidFill>
                <a:schemeClr val="bg1">
                  <a:lumMod val="9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45200" y="5146253"/>
            <a:ext cx="4216400" cy="1289242"/>
          </a:xfrm>
          <a:prstGeom prst="rect">
            <a:avLst/>
          </a:prstGeom>
          <a:solidFill>
            <a:srgbClr val="B64ECC"/>
          </a:solidFill>
        </p:spPr>
        <p:txBody>
          <a:bodyPr vert="horz" wrap="square" lIns="0" tIns="6096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926">
              <a:lnSpc>
                <a:spcPct val="100000"/>
              </a:lnSpc>
              <a:spcBef>
                <a:spcPts val="480"/>
              </a:spcBef>
            </a:pPr>
            <a:r>
              <a:rPr lang="en-US" sz="2400" spc="97" dirty="0">
                <a:solidFill>
                  <a:srgbClr val="FFFFFF"/>
                </a:solidFill>
                <a:latin typeface="Tahoma"/>
                <a:cs typeface="Tahoma"/>
              </a:rPr>
              <a:t>Name   : Anuj Pratap Singh</a:t>
            </a:r>
          </a:p>
          <a:p>
            <a:pPr marL="121926">
              <a:lnSpc>
                <a:spcPct val="100000"/>
              </a:lnSpc>
              <a:spcBef>
                <a:spcPts val="480"/>
              </a:spcBef>
            </a:pPr>
            <a:r>
              <a:rPr lang="en-US" sz="2400" spc="97" dirty="0">
                <a:solidFill>
                  <a:srgbClr val="FFFFFF"/>
                </a:solidFill>
                <a:latin typeface="Tahoma"/>
                <a:cs typeface="Tahoma"/>
              </a:rPr>
              <a:t>Roll no  :2018199</a:t>
            </a:r>
          </a:p>
          <a:p>
            <a:pPr marL="121926">
              <a:lnSpc>
                <a:spcPct val="100000"/>
              </a:lnSpc>
              <a:spcBef>
                <a:spcPts val="480"/>
              </a:spcBef>
            </a:pPr>
            <a:r>
              <a:rPr lang="en-US" sz="2400" spc="97" dirty="0">
                <a:solidFill>
                  <a:srgbClr val="FFFFFF"/>
                </a:solidFill>
                <a:latin typeface="Tahoma"/>
                <a:cs typeface="Tahoma"/>
              </a:rPr>
              <a:t>Section : A/09</a:t>
            </a:r>
            <a:endParaRPr sz="2400" dirty="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85914" y="0"/>
            <a:ext cx="2906086" cy="31559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-22225" y="2187944"/>
            <a:ext cx="4420745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8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1915" y="0"/>
            <a:ext cx="5880084" cy="68559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1883" y="2336060"/>
            <a:ext cx="5564117" cy="313761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9967" indent="-571500">
              <a:lnSpc>
                <a:spcPct val="100000"/>
              </a:lnSpc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Pine cone error</a:t>
            </a:r>
          </a:p>
          <a:p>
            <a:pPr marL="579967" indent="-571500"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Using PHP</a:t>
            </a:r>
          </a:p>
          <a:p>
            <a:pPr marL="579967" indent="-571500">
              <a:lnSpc>
                <a:spcPct val="100000"/>
              </a:lnSpc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Using Scikit learn ML</a:t>
            </a:r>
          </a:p>
          <a:p>
            <a:pPr marL="579967" indent="-571500">
              <a:lnSpc>
                <a:spcPct val="100000"/>
              </a:lnSpc>
              <a:spcBef>
                <a:spcPts val="67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Demo</a:t>
            </a:r>
          </a:p>
          <a:p>
            <a:pPr marL="579967" indent="-571500">
              <a:lnSpc>
                <a:spcPct val="100000"/>
              </a:lnSpc>
              <a:spcBef>
                <a:spcPts val="67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5951" y="685801"/>
            <a:ext cx="4106048" cy="5486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1884" y="685800"/>
            <a:ext cx="3506893" cy="80534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marR="3387">
              <a:lnSpc>
                <a:spcPts val="5554"/>
              </a:lnSpc>
              <a:spcBef>
                <a:spcPts val="160"/>
              </a:spcBef>
            </a:pPr>
            <a:r>
              <a:rPr lang="en-US" sz="6400" spc="17" dirty="0">
                <a:solidFill>
                  <a:srgbClr val="FFFFFF"/>
                </a:solidFill>
                <a:latin typeface="Dreaming Outloud Pro" panose="020B0604020202020204" pitchFamily="66" charset="0"/>
                <a:cs typeface="Dreaming Outloud Pro" panose="020B0604020202020204" pitchFamily="66" charset="0"/>
              </a:rPr>
              <a:t>Content</a:t>
            </a:r>
            <a:endParaRPr sz="6400" dirty="0">
              <a:latin typeface="Dreaming Outloud Pro" panose="020B0604020202020204" pitchFamily="66" charset="0"/>
              <a:cs typeface="Dreaming Outloud Pro" panose="020B06040202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0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84800" y="1"/>
            <a:ext cx="6801697" cy="6508327"/>
            <a:chOff x="8085808" y="1"/>
            <a:chExt cx="10202545" cy="9762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5808" y="419"/>
              <a:ext cx="10201414" cy="97620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0760" y="1"/>
              <a:ext cx="5347238" cy="564154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3BDF1F-B289-23A9-D412-958B578AFDC9}"/>
              </a:ext>
            </a:extLst>
          </p:cNvPr>
          <p:cNvSpPr txBox="1"/>
          <p:nvPr/>
        </p:nvSpPr>
        <p:spPr>
          <a:xfrm>
            <a:off x="528621" y="310718"/>
            <a:ext cx="4345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Pine-cone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44BD9-ADEE-4A45-B7F4-386D23F7111B}"/>
              </a:ext>
            </a:extLst>
          </p:cNvPr>
          <p:cNvSpPr txBox="1"/>
          <p:nvPr/>
        </p:nvSpPr>
        <p:spPr>
          <a:xfrm>
            <a:off x="736847" y="1970843"/>
            <a:ext cx="44210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Use of pinecone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Reason of not using pinecone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Dependency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Cloud</a:t>
            </a: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9053E1-E0B9-AC8F-5878-C08E283FE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140" y="1970843"/>
            <a:ext cx="4331603" cy="43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2559" y="0"/>
            <a:ext cx="5079104" cy="68643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58395"/>
            <a:ext cx="5283200" cy="40996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914623" y="263677"/>
            <a:ext cx="3556223" cy="89554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 marR="3387" indent="1292078" algn="l">
              <a:lnSpc>
                <a:spcPts val="6200"/>
              </a:lnSpc>
              <a:spcBef>
                <a:spcPts val="173"/>
              </a:spcBef>
            </a:pPr>
            <a:r>
              <a:rPr lang="en-US" sz="7200" spc="-53" dirty="0">
                <a:solidFill>
                  <a:schemeClr val="bg1">
                    <a:lumMod val="9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PHP</a:t>
            </a:r>
            <a:endParaRPr sz="7200" dirty="0">
              <a:solidFill>
                <a:schemeClr val="bg1">
                  <a:lumMod val="9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976493"/>
            <a:ext cx="3825026" cy="18815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93029" y="685801"/>
            <a:ext cx="2398971" cy="4292599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04CA5A8B-A310-8337-A0A3-3C6E9D0D9BBC}"/>
              </a:ext>
            </a:extLst>
          </p:cNvPr>
          <p:cNvSpPr/>
          <p:nvPr/>
        </p:nvSpPr>
        <p:spPr>
          <a:xfrm>
            <a:off x="710863" y="1180271"/>
            <a:ext cx="9093200" cy="5130799"/>
          </a:xfrm>
          <a:custGeom>
            <a:avLst/>
            <a:gdLst/>
            <a:ahLst/>
            <a:cxnLst/>
            <a:rect l="l" t="t" r="r" b="b"/>
            <a:pathLst>
              <a:path w="4286250" h="4972050">
                <a:moveTo>
                  <a:pt x="3945417" y="4971983"/>
                </a:moveTo>
                <a:lnTo>
                  <a:pt x="340832" y="4971983"/>
                </a:lnTo>
                <a:lnTo>
                  <a:pt x="294674" y="4968859"/>
                </a:lnTo>
                <a:lnTo>
                  <a:pt x="250375" y="4959762"/>
                </a:lnTo>
                <a:lnTo>
                  <a:pt x="208346" y="4945102"/>
                </a:lnTo>
                <a:lnTo>
                  <a:pt x="168999" y="4925292"/>
                </a:lnTo>
                <a:lnTo>
                  <a:pt x="132743" y="4900741"/>
                </a:lnTo>
                <a:lnTo>
                  <a:pt x="99989" y="4871861"/>
                </a:lnTo>
                <a:lnTo>
                  <a:pt x="71147" y="4839063"/>
                </a:lnTo>
                <a:lnTo>
                  <a:pt x="46629" y="4802759"/>
                </a:lnTo>
                <a:lnTo>
                  <a:pt x="26844" y="4763359"/>
                </a:lnTo>
                <a:lnTo>
                  <a:pt x="12204" y="4721274"/>
                </a:lnTo>
                <a:lnTo>
                  <a:pt x="3119" y="4676917"/>
                </a:lnTo>
                <a:lnTo>
                  <a:pt x="0" y="4630697"/>
                </a:lnTo>
                <a:lnTo>
                  <a:pt x="0" y="341286"/>
                </a:lnTo>
                <a:lnTo>
                  <a:pt x="3119" y="295066"/>
                </a:lnTo>
                <a:lnTo>
                  <a:pt x="12204" y="250708"/>
                </a:lnTo>
                <a:lnTo>
                  <a:pt x="26844" y="208624"/>
                </a:lnTo>
                <a:lnTo>
                  <a:pt x="46629" y="169224"/>
                </a:lnTo>
                <a:lnTo>
                  <a:pt x="71147" y="132919"/>
                </a:lnTo>
                <a:lnTo>
                  <a:pt x="99989" y="100122"/>
                </a:lnTo>
                <a:lnTo>
                  <a:pt x="132743" y="71242"/>
                </a:lnTo>
                <a:lnTo>
                  <a:pt x="168999" y="46691"/>
                </a:lnTo>
                <a:lnTo>
                  <a:pt x="208346" y="26880"/>
                </a:lnTo>
                <a:lnTo>
                  <a:pt x="250375" y="12221"/>
                </a:lnTo>
                <a:lnTo>
                  <a:pt x="294674" y="3123"/>
                </a:lnTo>
                <a:lnTo>
                  <a:pt x="340832" y="0"/>
                </a:lnTo>
                <a:lnTo>
                  <a:pt x="3945417" y="0"/>
                </a:lnTo>
                <a:lnTo>
                  <a:pt x="3991575" y="3123"/>
                </a:lnTo>
                <a:lnTo>
                  <a:pt x="4035874" y="12221"/>
                </a:lnTo>
                <a:lnTo>
                  <a:pt x="4077902" y="26880"/>
                </a:lnTo>
                <a:lnTo>
                  <a:pt x="4117250" y="46691"/>
                </a:lnTo>
                <a:lnTo>
                  <a:pt x="4153506" y="71242"/>
                </a:lnTo>
                <a:lnTo>
                  <a:pt x="4186260" y="100122"/>
                </a:lnTo>
                <a:lnTo>
                  <a:pt x="4215102" y="132919"/>
                </a:lnTo>
                <a:lnTo>
                  <a:pt x="4239620" y="169224"/>
                </a:lnTo>
                <a:lnTo>
                  <a:pt x="4259405" y="208624"/>
                </a:lnTo>
                <a:lnTo>
                  <a:pt x="4274045" y="250708"/>
                </a:lnTo>
                <a:lnTo>
                  <a:pt x="4283130" y="295066"/>
                </a:lnTo>
                <a:lnTo>
                  <a:pt x="4286249" y="341286"/>
                </a:lnTo>
                <a:lnTo>
                  <a:pt x="4286249" y="4630697"/>
                </a:lnTo>
                <a:lnTo>
                  <a:pt x="4283130" y="4676917"/>
                </a:lnTo>
                <a:lnTo>
                  <a:pt x="4274045" y="4721274"/>
                </a:lnTo>
                <a:lnTo>
                  <a:pt x="4259405" y="4763359"/>
                </a:lnTo>
                <a:lnTo>
                  <a:pt x="4239620" y="4802759"/>
                </a:lnTo>
                <a:lnTo>
                  <a:pt x="4215102" y="4839063"/>
                </a:lnTo>
                <a:lnTo>
                  <a:pt x="4186260" y="4871861"/>
                </a:lnTo>
                <a:lnTo>
                  <a:pt x="4153506" y="4900741"/>
                </a:lnTo>
                <a:lnTo>
                  <a:pt x="4117250" y="4925292"/>
                </a:lnTo>
                <a:lnTo>
                  <a:pt x="4077902" y="4945102"/>
                </a:lnTo>
                <a:lnTo>
                  <a:pt x="4035874" y="4959762"/>
                </a:lnTo>
                <a:lnTo>
                  <a:pt x="3991575" y="4968859"/>
                </a:lnTo>
                <a:lnTo>
                  <a:pt x="3945417" y="4971983"/>
                </a:lnTo>
                <a:close/>
              </a:path>
            </a:pathLst>
          </a:custGeom>
          <a:solidFill>
            <a:schemeClr val="accent4">
              <a:lumMod val="75000"/>
              <a:alpha val="50000"/>
            </a:schemeClr>
          </a:solidFill>
          <a:ln>
            <a:solidFill>
              <a:srgbClr val="40137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F121CF6-E07D-E5F9-73DF-3EF484003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986012"/>
              </p:ext>
            </p:extLst>
          </p:nvPr>
        </p:nvGraphicFramePr>
        <p:xfrm>
          <a:off x="711200" y="1346200"/>
          <a:ext cx="8890000" cy="4964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4749F5-C6CC-FC75-DB78-01C71832A15B}"/>
              </a:ext>
            </a:extLst>
          </p:cNvPr>
          <p:cNvSpPr txBox="1"/>
          <p:nvPr/>
        </p:nvSpPr>
        <p:spPr>
          <a:xfrm>
            <a:off x="1139054" y="1818481"/>
            <a:ext cx="80342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chemeClr val="bg1">
                    <a:lumMod val="9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Low barrier to entry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chemeClr val="bg1">
                    <a:lumMod val="9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Large community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chemeClr val="bg1">
                    <a:lumMod val="9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Many frameworks and libraries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chemeClr val="bg1">
                    <a:lumMod val="9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Easily embedded into HTML</a:t>
            </a:r>
            <a:endParaRPr lang="en-US" sz="4400" b="0" i="0" dirty="0">
              <a:solidFill>
                <a:schemeClr val="bg1">
                  <a:lumMod val="95000"/>
                </a:schemeClr>
              </a:solidFill>
              <a:effectLst/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chemeClr val="bg1">
                    <a:lumMod val="9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Highly scalable</a:t>
            </a:r>
            <a:endParaRPr lang="en-US" sz="4400" b="0" i="0" dirty="0">
              <a:solidFill>
                <a:schemeClr val="bg1">
                  <a:lumMod val="95000"/>
                </a:schemeClr>
              </a:solidFill>
              <a:effectLst/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b="1" i="0" dirty="0">
                <a:solidFill>
                  <a:schemeClr val="bg1">
                    <a:lumMod val="9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Operates on various platforms</a:t>
            </a:r>
            <a:endParaRPr lang="en-US" sz="4400" b="0" i="0" dirty="0">
              <a:solidFill>
                <a:schemeClr val="bg1">
                  <a:lumMod val="95000"/>
                </a:schemeClr>
              </a:solidFill>
              <a:effectLst/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900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383" y="0"/>
            <a:ext cx="6146750" cy="68589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858851" y="482600"/>
            <a:ext cx="6394205" cy="817317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3244" marR="3387">
              <a:lnSpc>
                <a:spcPts val="6200"/>
              </a:lnSpc>
              <a:spcBef>
                <a:spcPts val="173"/>
              </a:spcBef>
            </a:pPr>
            <a:r>
              <a:rPr lang="en-US" sz="4400" spc="76" dirty="0">
                <a:solidFill>
                  <a:schemeClr val="bg1">
                    <a:lumMod val="9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Scikit-Learn</a:t>
            </a:r>
            <a:endParaRPr sz="4400" spc="76" dirty="0">
              <a:solidFill>
                <a:schemeClr val="bg1">
                  <a:lumMod val="9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2383" y="177429"/>
            <a:ext cx="4414041" cy="5486399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7DCC9F9D-83AD-998A-AD84-A1C4A91D671E}"/>
              </a:ext>
            </a:extLst>
          </p:cNvPr>
          <p:cNvSpPr/>
          <p:nvPr/>
        </p:nvSpPr>
        <p:spPr>
          <a:xfrm>
            <a:off x="4411658" y="1782517"/>
            <a:ext cx="7324622" cy="4493996"/>
          </a:xfrm>
          <a:custGeom>
            <a:avLst/>
            <a:gdLst/>
            <a:ahLst/>
            <a:cxnLst/>
            <a:rect l="l" t="t" r="r" b="b"/>
            <a:pathLst>
              <a:path w="4286250" h="4972050">
                <a:moveTo>
                  <a:pt x="3945417" y="4971983"/>
                </a:moveTo>
                <a:lnTo>
                  <a:pt x="340832" y="4971983"/>
                </a:lnTo>
                <a:lnTo>
                  <a:pt x="294674" y="4968859"/>
                </a:lnTo>
                <a:lnTo>
                  <a:pt x="250375" y="4959762"/>
                </a:lnTo>
                <a:lnTo>
                  <a:pt x="208346" y="4945102"/>
                </a:lnTo>
                <a:lnTo>
                  <a:pt x="168999" y="4925292"/>
                </a:lnTo>
                <a:lnTo>
                  <a:pt x="132743" y="4900741"/>
                </a:lnTo>
                <a:lnTo>
                  <a:pt x="99989" y="4871861"/>
                </a:lnTo>
                <a:lnTo>
                  <a:pt x="71147" y="4839063"/>
                </a:lnTo>
                <a:lnTo>
                  <a:pt x="46629" y="4802759"/>
                </a:lnTo>
                <a:lnTo>
                  <a:pt x="26844" y="4763359"/>
                </a:lnTo>
                <a:lnTo>
                  <a:pt x="12204" y="4721274"/>
                </a:lnTo>
                <a:lnTo>
                  <a:pt x="3119" y="4676917"/>
                </a:lnTo>
                <a:lnTo>
                  <a:pt x="0" y="4630697"/>
                </a:lnTo>
                <a:lnTo>
                  <a:pt x="0" y="341286"/>
                </a:lnTo>
                <a:lnTo>
                  <a:pt x="3119" y="295066"/>
                </a:lnTo>
                <a:lnTo>
                  <a:pt x="12204" y="250708"/>
                </a:lnTo>
                <a:lnTo>
                  <a:pt x="26844" y="208624"/>
                </a:lnTo>
                <a:lnTo>
                  <a:pt x="46629" y="169224"/>
                </a:lnTo>
                <a:lnTo>
                  <a:pt x="71147" y="132919"/>
                </a:lnTo>
                <a:lnTo>
                  <a:pt x="99989" y="100122"/>
                </a:lnTo>
                <a:lnTo>
                  <a:pt x="132743" y="71242"/>
                </a:lnTo>
                <a:lnTo>
                  <a:pt x="168999" y="46691"/>
                </a:lnTo>
                <a:lnTo>
                  <a:pt x="208346" y="26880"/>
                </a:lnTo>
                <a:lnTo>
                  <a:pt x="250375" y="12221"/>
                </a:lnTo>
                <a:lnTo>
                  <a:pt x="294674" y="3123"/>
                </a:lnTo>
                <a:lnTo>
                  <a:pt x="340832" y="0"/>
                </a:lnTo>
                <a:lnTo>
                  <a:pt x="3945417" y="0"/>
                </a:lnTo>
                <a:lnTo>
                  <a:pt x="3991575" y="3123"/>
                </a:lnTo>
                <a:lnTo>
                  <a:pt x="4035874" y="12221"/>
                </a:lnTo>
                <a:lnTo>
                  <a:pt x="4077902" y="26880"/>
                </a:lnTo>
                <a:lnTo>
                  <a:pt x="4117250" y="46691"/>
                </a:lnTo>
                <a:lnTo>
                  <a:pt x="4153506" y="71242"/>
                </a:lnTo>
                <a:lnTo>
                  <a:pt x="4186260" y="100122"/>
                </a:lnTo>
                <a:lnTo>
                  <a:pt x="4215102" y="132919"/>
                </a:lnTo>
                <a:lnTo>
                  <a:pt x="4239620" y="169224"/>
                </a:lnTo>
                <a:lnTo>
                  <a:pt x="4259405" y="208624"/>
                </a:lnTo>
                <a:lnTo>
                  <a:pt x="4274045" y="250708"/>
                </a:lnTo>
                <a:lnTo>
                  <a:pt x="4283130" y="295066"/>
                </a:lnTo>
                <a:lnTo>
                  <a:pt x="4286249" y="341286"/>
                </a:lnTo>
                <a:lnTo>
                  <a:pt x="4286249" y="4630697"/>
                </a:lnTo>
                <a:lnTo>
                  <a:pt x="4283130" y="4676917"/>
                </a:lnTo>
                <a:lnTo>
                  <a:pt x="4274045" y="4721274"/>
                </a:lnTo>
                <a:lnTo>
                  <a:pt x="4259405" y="4763359"/>
                </a:lnTo>
                <a:lnTo>
                  <a:pt x="4239620" y="4802759"/>
                </a:lnTo>
                <a:lnTo>
                  <a:pt x="4215102" y="4839063"/>
                </a:lnTo>
                <a:lnTo>
                  <a:pt x="4186260" y="4871861"/>
                </a:lnTo>
                <a:lnTo>
                  <a:pt x="4153506" y="4900741"/>
                </a:lnTo>
                <a:lnTo>
                  <a:pt x="4117250" y="4925292"/>
                </a:lnTo>
                <a:lnTo>
                  <a:pt x="4077902" y="4945102"/>
                </a:lnTo>
                <a:lnTo>
                  <a:pt x="4035874" y="4959762"/>
                </a:lnTo>
                <a:lnTo>
                  <a:pt x="3991575" y="4968859"/>
                </a:lnTo>
                <a:lnTo>
                  <a:pt x="3945417" y="4971983"/>
                </a:lnTo>
                <a:close/>
              </a:path>
            </a:pathLst>
          </a:custGeom>
          <a:solidFill>
            <a:schemeClr val="accent4">
              <a:lumMod val="75000"/>
              <a:alpha val="50000"/>
            </a:schemeClr>
          </a:solidFill>
          <a:ln>
            <a:solidFill>
              <a:srgbClr val="40137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6969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81569" y="2924599"/>
            <a:ext cx="4028863" cy="1008803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>
              <a:lnSpc>
                <a:spcPct val="100000"/>
              </a:lnSpc>
              <a:spcBef>
                <a:spcPts val="73"/>
              </a:spcBef>
            </a:pPr>
            <a:r>
              <a:rPr sz="6500" spc="130" dirty="0">
                <a:solidFill>
                  <a:srgbClr val="FFFFFF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</a:t>
            </a:r>
            <a:r>
              <a:rPr sz="6500" spc="-393" dirty="0">
                <a:solidFill>
                  <a:srgbClr val="FFFFFF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  <a:r>
              <a:rPr sz="6500" spc="323" dirty="0">
                <a:solidFill>
                  <a:srgbClr val="FFFFFF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You</a:t>
            </a:r>
            <a:endParaRPr sz="650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72644"/>
            <a:ext cx="3450024" cy="21853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91829" y="2"/>
            <a:ext cx="2300171" cy="19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9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5C94266A690E4B97B308FBE7512165" ma:contentTypeVersion="2" ma:contentTypeDescription="Create a new document." ma:contentTypeScope="" ma:versionID="d3d94d41ea043b78cf3ee4e8fc133ad0">
  <xsd:schema xmlns:xsd="http://www.w3.org/2001/XMLSchema" xmlns:xs="http://www.w3.org/2001/XMLSchema" xmlns:p="http://schemas.microsoft.com/office/2006/metadata/properties" xmlns:ns3="aecaac41-1dac-4d44-817c-22dfde5f2440" targetNamespace="http://schemas.microsoft.com/office/2006/metadata/properties" ma:root="true" ma:fieldsID="566194e3a43b7e0981bea859e05cb3c5" ns3:_="">
    <xsd:import namespace="aecaac41-1dac-4d44-817c-22dfde5f24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caac41-1dac-4d44-817c-22dfde5f24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592849-82E0-4C45-B1FB-49F2AF15BF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826462-75FE-47BE-B9AE-8CE915C152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caac41-1dac-4d44-817c-22dfde5f24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1DE2F8-537F-4789-B03D-57A821EF4BE6}">
  <ds:schemaRefs>
    <ds:schemaRef ds:uri="http://schemas.microsoft.com/office/2006/documentManagement/types"/>
    <ds:schemaRef ds:uri="aecaac41-1dac-4d44-817c-22dfde5f2440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65</Words>
  <Application>Microsoft Office PowerPoint</Application>
  <PresentationFormat>Widescreen</PresentationFormat>
  <Paragraphs>25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Dreaming Outloud Pro</vt:lpstr>
      <vt:lpstr>Lucida Sans Unicode</vt:lpstr>
      <vt:lpstr>Tahoma</vt:lpstr>
      <vt:lpstr>Trebuchet MS</vt:lpstr>
      <vt:lpstr>Office Theme</vt:lpstr>
      <vt:lpstr>Plagiarism report analysis</vt:lpstr>
      <vt:lpstr>PowerPoint Presentation</vt:lpstr>
      <vt:lpstr>PowerPoint Presentation</vt:lpstr>
      <vt:lpstr>PHP</vt:lpstr>
      <vt:lpstr>Scikit-Learn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Plagiarism report analysis</dc:title>
  <dc:creator>ANUJ PRATAP SINGH</dc:creator>
  <cp:lastModifiedBy>ANUJ PRATAP SINGH</cp:lastModifiedBy>
  <cp:revision>2</cp:revision>
  <dcterms:created xsi:type="dcterms:W3CDTF">2022-07-15T16:33:32Z</dcterms:created>
  <dcterms:modified xsi:type="dcterms:W3CDTF">2022-07-16T03:08:06Z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0x010100B15C94266A690E4B97B308FBE7512165</vt:lpwstr>
  </property>
</Properties>
</file>